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90"/>
    <p:restoredTop sz="94602"/>
  </p:normalViewPr>
  <p:slideViewPr>
    <p:cSldViewPr snapToGrid="0">
      <p:cViewPr varScale="1">
        <p:scale>
          <a:sx n="177" d="100"/>
          <a:sy n="177" d="100"/>
        </p:scale>
        <p:origin x="1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40491-2426-F65C-00D1-D9E34449D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7E6641-CFBD-8938-7C6C-3CEA6EB936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7960E-4F18-CDF7-D2F3-925F6F512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D88D9-BD22-040B-9EB7-01B576686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D3C29-FB61-9F75-67FB-29FAD62F2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36654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CE24F-F5C8-8F45-0826-0AC8A7DDD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F12A68-3A52-2962-29BE-9B6AD3E46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F129D-2D8B-A0FD-FB2A-CE4760C05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10BC6-3565-5E91-2693-F5DAFEBF1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221D1-9550-9ED2-CA6D-F109111E0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53518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6AD3D8-F9BE-488C-679E-74F545F56F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B4837-2709-DC26-321A-9D84C1B48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C5165-3D95-0D5B-6A0C-6E4801F7D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68120-2969-67DA-F012-E1DF31C1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09642-5B71-329C-5B58-546F6C062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8364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F3EDE-8D33-154F-9B78-6EF6E62B3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13857-58A1-4572-B270-18BAF6426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69F19-8BAD-9E20-B804-1DD2A28C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17B71-9D3A-A54E-6CA5-89DD9ABA7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E79D6-75A6-C5B4-1A61-299758A38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929340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77E6C-42D3-189D-120B-EF97D244E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DD4FDA-7EBB-F7ED-6473-0082D37FD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B70230-1258-1B0C-1BA0-206B34E5B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938EA-249B-B3F2-7849-91C1CE35E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9756B-3D73-979E-712C-20BACDCE1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1346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D35C-104B-DAFA-4C0D-461CF1DB5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02B7B-BBF6-ABFD-A8B3-D35CB929FD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FECBE-C8B5-086A-6F07-B9086DAFBF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3E42EC-3B1C-12C2-07BF-7DCF5DCB5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321A3-1FF1-79F2-B1CB-E4F31E27F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B77E5D-D40E-B682-1161-8411167A6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266169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3AE40-BE29-2E7E-145B-4FDF7B98C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58218-471E-00EE-00FB-6A13BF58FA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3F4BA5-5333-56D4-B080-4D04C6A7B4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FD55BA-8682-A06B-BE75-E0755FE092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200060-D04A-51F4-6D2B-CA97A87F6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2D2820-BA27-820D-792B-5711E0C5C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4CF6E-5B0F-5A75-59ED-B67BFA3A5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269848-3D31-1583-6EFA-BF151DB0C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97578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E17EB-B2F7-FC5D-AB06-AD4A25F70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54C7D6-D7BF-B217-5539-0ACB1A368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C563C-18C1-09C1-98BF-ABDD527F5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1F5395-8687-1A4B-D5B8-52827BF51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7634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BB5399-2145-2073-0C00-EEAFB6F06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3B1723-D208-9F64-99FA-032CD5846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DC59EC-531D-C983-9C6F-F908E4E2B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931105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F5590-DA53-484A-654E-2DBE7B85E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10DCE-F1A6-7C7B-DBAF-168C3137A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F58993-D80F-48C3-ED18-50F3E32C8F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9D6C4-F994-8888-5292-33EDC080E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A429B3-FBD1-5D08-FFD9-99D626811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22A90-20A2-F4ED-09EC-A7086152A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066254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EB3CB-15BE-A59C-614B-A5FCFD8F0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D1E72A-4BCC-DBC4-6D49-6C8775ADEE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121FC8-8E54-6B7A-D12D-E449E845E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1836E-75E1-EE60-FD4F-677079DEE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54846-70E1-C0AD-CE2D-22803293A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DBD51-4D32-D268-EABC-C2DCFA3FD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861278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82111C-09DF-5A0E-D3E3-4A256A5D6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DEF2E-B895-1A5A-2A45-834672214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3FDC1-0A23-0ABF-D893-E4DD1F165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7D1B8-C3BE-E44B-826C-5C14E2432EB9}" type="datetimeFigureOut">
              <a:rPr lang="en-NO" smtClean="0"/>
              <a:t>10/04/2024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ECE547-17FA-1251-8818-5902382ED8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7249B-809D-676F-F96C-DEFC0D2C19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92E2-9E51-0748-9F4A-A28F446230FF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544088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olourful wave at ocean">
            <a:extLst>
              <a:ext uri="{FF2B5EF4-FFF2-40B4-BE49-F238E27FC236}">
                <a16:creationId xmlns:a16="http://schemas.microsoft.com/office/drawing/2014/main" id="{8C5578E0-FD9A-C7B3-EE97-39BC813E648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-404600"/>
            <a:ext cx="12192000" cy="812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E43E77-6123-2DBD-A950-85B016610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5846"/>
          </a:xfrm>
          <a:solidFill>
            <a:srgbClr val="FFFFFF">
              <a:alpha val="49804"/>
            </a:srgbClr>
          </a:solidFill>
        </p:spPr>
        <p:txBody>
          <a:bodyPr>
            <a:normAutofit fontScale="90000"/>
          </a:bodyPr>
          <a:lstStyle/>
          <a:p>
            <a:pPr algn="ctr"/>
            <a:r>
              <a:rPr lang="en-NO" sz="2700" dirty="0"/>
              <a:t>Upcoming evening course – 04/2024:</a:t>
            </a:r>
            <a:br>
              <a:rPr lang="en-NO" dirty="0"/>
            </a:br>
            <a:r>
              <a:rPr lang="en-GB" sz="4000" b="1" dirty="0"/>
              <a:t>Scientific programming and Git-based collaboration</a:t>
            </a:r>
            <a:endParaRPr lang="en-NO" sz="4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642DC-0698-4C03-9B93-1482B4E00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802186"/>
          </a:xfrm>
          <a:solidFill>
            <a:srgbClr val="FFFFFF">
              <a:alpha val="50196"/>
            </a:srgbClr>
          </a:solidFill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⛳️ Tailored evening course at GFI over 2 weeks at the end of April on:</a:t>
            </a:r>
          </a:p>
          <a:p>
            <a:pPr lvl="1">
              <a:lnSpc>
                <a:spcPct val="160000"/>
              </a:lnSpc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basic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Python routines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used in scientific programming in geophysics</a:t>
            </a:r>
          </a:p>
          <a:p>
            <a:pPr lvl="1">
              <a:lnSpc>
                <a:spcPct val="160000"/>
              </a:lnSpc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latest techniques for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file sharing/storing 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and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project collaboration</a:t>
            </a:r>
          </a:p>
          <a:p>
            <a:pPr lvl="1">
              <a:lnSpc>
                <a:spcPct val="160000"/>
              </a:lnSpc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ow to manage these tools during your studies and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make the best use 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of them	</a:t>
            </a:r>
            <a:endParaRPr lang="en-US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🔭 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Join for fun and productive sessions to answer all your Python/Git-related questions</a:t>
            </a:r>
          </a:p>
          <a:p>
            <a:pPr marL="0" indent="0"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🏋🏻 </a:t>
            </a: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Train 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some important skills that will help you throughout your studies</a:t>
            </a:r>
            <a:endParaRPr lang="en-US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🍔 </a:t>
            </a: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ree dinner is included!</a:t>
            </a:r>
            <a:endParaRPr lang="en-NO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activities will focus on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coding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and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group work 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 mini-projects</a:t>
            </a: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5 sessions (17:00 – 20:00) over 2 weeks (30/4 to 10/5).</a:t>
            </a:r>
          </a:p>
          <a:p>
            <a:pPr marL="0" indent="0"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 exam but 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small milestones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for progress.</a:t>
            </a:r>
          </a:p>
          <a:p>
            <a:pPr marL="0" indent="0">
              <a:buNone/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Welcome to all students!</a:t>
            </a:r>
          </a:p>
          <a:p>
            <a:pPr marL="0" indent="0" algn="ctr">
              <a:buNone/>
            </a:pPr>
            <a:r>
              <a:rPr lang="en-US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 announcement will follow soon via email for sign-up (only 12 spots available)</a:t>
            </a:r>
            <a:endParaRPr lang="en-NO" sz="1800" i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9892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{0C5230C1-4270-984D-856A-9701675A7D46}tf10001121_mac</Template>
  <TotalTime>34</TotalTime>
  <Words>151</Words>
  <Application>Microsoft Macintosh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Theme</vt:lpstr>
      <vt:lpstr>Upcoming evening course – 04/2024: Scientific programming and Git-based collaboration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Upcoming evening course – 04/2024: Scientific programming and Git-based collaboration</dc:title>
  <dc:creator>Julien Pooya Weihs</dc:creator>
  <cp:lastModifiedBy>Julien Pooya Weihs</cp:lastModifiedBy>
  <cp:revision>1</cp:revision>
  <dcterms:created xsi:type="dcterms:W3CDTF">2024-04-10T16:48:27Z</dcterms:created>
  <dcterms:modified xsi:type="dcterms:W3CDTF">2024-04-10T17:22:56Z</dcterms:modified>
</cp:coreProperties>
</file>

<file path=docProps/thumbnail.jpeg>
</file>